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67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683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86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83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66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48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58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26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241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0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42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4A76-D5DA-4207-908F-8546F42E2E78}" type="datetimeFigureOut">
              <a:rPr lang="ko-KR" altLang="en-US" smtClean="0"/>
              <a:t>2017-03-14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6E18-7C07-476C-82D4-F0FF1902D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51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dirty="0" smtClean="0"/>
              <a:t>포트폴리오 구성내용</a:t>
            </a:r>
            <a:endParaRPr dirty="0"/>
          </a:p>
        </p:txBody>
      </p:sp>
      <p:grpSp>
        <p:nvGrpSpPr>
          <p:cNvPr id="10243" name="그룹 2"/>
          <p:cNvGrpSpPr>
            <a:grpSpLocks/>
          </p:cNvGrpSpPr>
          <p:nvPr/>
        </p:nvGrpSpPr>
        <p:grpSpPr bwMode="auto">
          <a:xfrm>
            <a:off x="-5454650" y="203200"/>
            <a:ext cx="13950950" cy="7172325"/>
            <a:chOff x="-5454311" y="202827"/>
            <a:chExt cx="13950912" cy="7172427"/>
          </a:xfrm>
        </p:grpSpPr>
        <p:sp>
          <p:nvSpPr>
            <p:cNvPr id="4" name="막힌 원호 3"/>
            <p:cNvSpPr/>
            <p:nvPr/>
          </p:nvSpPr>
          <p:spPr>
            <a:xfrm>
              <a:off x="-5454311" y="202827"/>
              <a:ext cx="7172305" cy="7172427"/>
            </a:xfrm>
            <a:prstGeom prst="blockArc">
              <a:avLst>
                <a:gd name="adj1" fmla="val 18900000"/>
                <a:gd name="adj2" fmla="val 2700000"/>
                <a:gd name="adj3" fmla="val 301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자유형 4"/>
            <p:cNvSpPr/>
            <p:nvPr/>
          </p:nvSpPr>
          <p:spPr>
            <a:xfrm>
              <a:off x="940122" y="1366482"/>
              <a:ext cx="7556479" cy="484194"/>
            </a:xfrm>
            <a:custGeom>
              <a:avLst/>
              <a:gdLst>
                <a:gd name="connsiteX0" fmla="*/ 0 w 7556062"/>
                <a:gd name="connsiteY0" fmla="*/ 0 h 484262"/>
                <a:gd name="connsiteX1" fmla="*/ 7556062 w 7556062"/>
                <a:gd name="connsiteY1" fmla="*/ 0 h 484262"/>
                <a:gd name="connsiteX2" fmla="*/ 7556062 w 7556062"/>
                <a:gd name="connsiteY2" fmla="*/ 484262 h 484262"/>
                <a:gd name="connsiteX3" fmla="*/ 0 w 7556062"/>
                <a:gd name="connsiteY3" fmla="*/ 484262 h 484262"/>
                <a:gd name="connsiteX4" fmla="*/ 0 w 7556062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6062" h="484262">
                  <a:moveTo>
                    <a:pt x="0" y="0"/>
                  </a:moveTo>
                  <a:lnTo>
                    <a:pt x="7556062" y="0"/>
                  </a:lnTo>
                  <a:lnTo>
                    <a:pt x="7556062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표지 및 목차 기재사항</a:t>
              </a:r>
            </a:p>
          </p:txBody>
        </p:sp>
        <p:sp>
          <p:nvSpPr>
            <p:cNvPr id="6" name="타원 5"/>
            <p:cNvSpPr/>
            <p:nvPr/>
          </p:nvSpPr>
          <p:spPr>
            <a:xfrm>
              <a:off x="638497" y="1306156"/>
              <a:ext cx="604836" cy="604846"/>
            </a:xfrm>
            <a:prstGeom prst="ellipse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1</a:t>
              </a:r>
              <a:endParaRPr lang="ko-KR" altLang="en-US" sz="2000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7" name="자유형 6"/>
            <p:cNvSpPr/>
            <p:nvPr/>
          </p:nvSpPr>
          <p:spPr>
            <a:xfrm>
              <a:off x="1379858" y="2093567"/>
              <a:ext cx="7116743" cy="484194"/>
            </a:xfrm>
            <a:custGeom>
              <a:avLst/>
              <a:gdLst>
                <a:gd name="connsiteX0" fmla="*/ 0 w 7117519"/>
                <a:gd name="connsiteY0" fmla="*/ 0 h 484262"/>
                <a:gd name="connsiteX1" fmla="*/ 7117519 w 7117519"/>
                <a:gd name="connsiteY1" fmla="*/ 0 h 484262"/>
                <a:gd name="connsiteX2" fmla="*/ 7117519 w 7117519"/>
                <a:gd name="connsiteY2" fmla="*/ 484262 h 484262"/>
                <a:gd name="connsiteX3" fmla="*/ 0 w 7117519"/>
                <a:gd name="connsiteY3" fmla="*/ 484262 h 484262"/>
                <a:gd name="connsiteX4" fmla="*/ 0 w 7117519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17519" h="484262">
                  <a:moveTo>
                    <a:pt x="0" y="0"/>
                  </a:moveTo>
                  <a:lnTo>
                    <a:pt x="7117519" y="0"/>
                  </a:lnTo>
                  <a:lnTo>
                    <a:pt x="7117519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744128"/>
                <a:satOff val="4483"/>
                <a:lumOff val="359"/>
                <a:alphaOff val="0"/>
              </a:schemeClr>
            </a:fillRef>
            <a:effectRef idx="0">
              <a:schemeClr val="accent4">
                <a:hueOff val="-744128"/>
                <a:satOff val="4483"/>
                <a:lumOff val="359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신상내역 기재사항</a:t>
              </a:r>
            </a:p>
          </p:txBody>
        </p:sp>
        <p:sp>
          <p:nvSpPr>
            <p:cNvPr id="8" name="타원 7"/>
            <p:cNvSpPr/>
            <p:nvPr/>
          </p:nvSpPr>
          <p:spPr>
            <a:xfrm>
              <a:off x="1076646" y="2033241"/>
              <a:ext cx="604836" cy="604846"/>
            </a:xfrm>
            <a:prstGeom prst="ellipse">
              <a:avLst/>
            </a:prstGeom>
          </p:spPr>
          <p:style>
            <a:lnRef idx="2">
              <a:schemeClr val="accent4">
                <a:hueOff val="-744128"/>
                <a:satOff val="4483"/>
                <a:lumOff val="359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b="1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2</a:t>
              </a:r>
              <a:endPara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>
              <a:off x="1619570" y="2820652"/>
              <a:ext cx="6877031" cy="484194"/>
            </a:xfrm>
            <a:custGeom>
              <a:avLst/>
              <a:gdLst>
                <a:gd name="connsiteX0" fmla="*/ 0 w 6877199"/>
                <a:gd name="connsiteY0" fmla="*/ 0 h 484262"/>
                <a:gd name="connsiteX1" fmla="*/ 6877199 w 6877199"/>
                <a:gd name="connsiteY1" fmla="*/ 0 h 484262"/>
                <a:gd name="connsiteX2" fmla="*/ 6877199 w 6877199"/>
                <a:gd name="connsiteY2" fmla="*/ 484262 h 484262"/>
                <a:gd name="connsiteX3" fmla="*/ 0 w 6877199"/>
                <a:gd name="connsiteY3" fmla="*/ 484262 h 484262"/>
                <a:gd name="connsiteX4" fmla="*/ 0 w 6877199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7199" h="484262">
                  <a:moveTo>
                    <a:pt x="0" y="0"/>
                  </a:moveTo>
                  <a:lnTo>
                    <a:pt x="6877199" y="0"/>
                  </a:lnTo>
                  <a:lnTo>
                    <a:pt x="6877199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1488257"/>
                <a:satOff val="8966"/>
                <a:lumOff val="719"/>
                <a:alphaOff val="0"/>
              </a:schemeClr>
            </a:fillRef>
            <a:effectRef idx="0">
              <a:schemeClr val="accent4">
                <a:hueOff val="-1488257"/>
                <a:satOff val="8966"/>
                <a:lumOff val="719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대학생활 및 교육요소 기재사항</a:t>
              </a:r>
            </a:p>
          </p:txBody>
        </p:sp>
        <p:sp>
          <p:nvSpPr>
            <p:cNvPr id="10" name="타원 9"/>
            <p:cNvSpPr/>
            <p:nvPr/>
          </p:nvSpPr>
          <p:spPr>
            <a:xfrm>
              <a:off x="1316359" y="2760326"/>
              <a:ext cx="606423" cy="604846"/>
            </a:xfrm>
            <a:prstGeom prst="ellipse">
              <a:avLst/>
            </a:prstGeom>
          </p:spPr>
          <p:style>
            <a:lnRef idx="2">
              <a:schemeClr val="accent4">
                <a:hueOff val="-1488257"/>
                <a:satOff val="8966"/>
                <a:lumOff val="719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3</a:t>
              </a:r>
              <a:endPara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>
              <a:off x="1695770" y="3546150"/>
              <a:ext cx="6800831" cy="485782"/>
            </a:xfrm>
            <a:custGeom>
              <a:avLst/>
              <a:gdLst>
                <a:gd name="connsiteX0" fmla="*/ 0 w 6800468"/>
                <a:gd name="connsiteY0" fmla="*/ 0 h 484262"/>
                <a:gd name="connsiteX1" fmla="*/ 6800468 w 6800468"/>
                <a:gd name="connsiteY1" fmla="*/ 0 h 484262"/>
                <a:gd name="connsiteX2" fmla="*/ 6800468 w 6800468"/>
                <a:gd name="connsiteY2" fmla="*/ 484262 h 484262"/>
                <a:gd name="connsiteX3" fmla="*/ 0 w 6800468"/>
                <a:gd name="connsiteY3" fmla="*/ 484262 h 484262"/>
                <a:gd name="connsiteX4" fmla="*/ 0 w 6800468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00468" h="484262">
                  <a:moveTo>
                    <a:pt x="0" y="0"/>
                  </a:moveTo>
                  <a:lnTo>
                    <a:pt x="6800468" y="0"/>
                  </a:lnTo>
                  <a:lnTo>
                    <a:pt x="6800468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232385"/>
                <a:satOff val="13449"/>
                <a:lumOff val="1078"/>
                <a:alphaOff val="0"/>
              </a:schemeClr>
            </a:fillRef>
            <a:effectRef idx="0">
              <a:schemeClr val="accent4">
                <a:hueOff val="-2232385"/>
                <a:satOff val="13449"/>
                <a:lumOff val="1078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설계 및 이수 과목 과제 기재사항</a:t>
              </a:r>
            </a:p>
          </p:txBody>
        </p:sp>
        <p:sp>
          <p:nvSpPr>
            <p:cNvPr id="12" name="타원 11"/>
            <p:cNvSpPr/>
            <p:nvPr/>
          </p:nvSpPr>
          <p:spPr>
            <a:xfrm>
              <a:off x="1394145" y="3485824"/>
              <a:ext cx="604836" cy="606434"/>
            </a:xfrm>
            <a:prstGeom prst="ellipse">
              <a:avLst/>
            </a:prstGeom>
          </p:spPr>
          <p:style>
            <a:lnRef idx="2">
              <a:schemeClr val="accent4">
                <a:hueOff val="-2232385"/>
                <a:satOff val="13449"/>
                <a:lumOff val="107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b="1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4</a:t>
              </a:r>
              <a:endParaRPr lang="ko-KR" altLang="en-US" b="1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3" name="자유형 12"/>
            <p:cNvSpPr/>
            <p:nvPr/>
          </p:nvSpPr>
          <p:spPr>
            <a:xfrm>
              <a:off x="1619570" y="4273235"/>
              <a:ext cx="6877031" cy="484195"/>
            </a:xfrm>
            <a:custGeom>
              <a:avLst/>
              <a:gdLst>
                <a:gd name="connsiteX0" fmla="*/ 0 w 6877199"/>
                <a:gd name="connsiteY0" fmla="*/ 0 h 484262"/>
                <a:gd name="connsiteX1" fmla="*/ 6877199 w 6877199"/>
                <a:gd name="connsiteY1" fmla="*/ 0 h 484262"/>
                <a:gd name="connsiteX2" fmla="*/ 6877199 w 6877199"/>
                <a:gd name="connsiteY2" fmla="*/ 484262 h 484262"/>
                <a:gd name="connsiteX3" fmla="*/ 0 w 6877199"/>
                <a:gd name="connsiteY3" fmla="*/ 484262 h 484262"/>
                <a:gd name="connsiteX4" fmla="*/ 0 w 6877199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77199" h="484262">
                  <a:moveTo>
                    <a:pt x="0" y="0"/>
                  </a:moveTo>
                  <a:lnTo>
                    <a:pt x="6877199" y="0"/>
                  </a:lnTo>
                  <a:lnTo>
                    <a:pt x="6877199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0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각종 자격증 기재사항</a:t>
              </a:r>
            </a:p>
          </p:txBody>
        </p:sp>
        <p:sp>
          <p:nvSpPr>
            <p:cNvPr id="14" name="타원 13"/>
            <p:cNvSpPr/>
            <p:nvPr/>
          </p:nvSpPr>
          <p:spPr>
            <a:xfrm>
              <a:off x="1316359" y="4212909"/>
              <a:ext cx="606423" cy="604847"/>
            </a:xfrm>
            <a:prstGeom prst="ellipse">
              <a:avLst/>
            </a:prstGeom>
          </p:spPr>
          <p:style>
            <a:lnRef idx="2">
              <a:schemeClr val="accent4">
                <a:hueOff val="-2976513"/>
                <a:satOff val="17933"/>
                <a:lumOff val="1437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b="1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5</a:t>
              </a:r>
              <a:endParaRPr lang="ko-KR" altLang="en-US" b="1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>
              <a:off x="1379858" y="5000320"/>
              <a:ext cx="7116743" cy="484195"/>
            </a:xfrm>
            <a:custGeom>
              <a:avLst/>
              <a:gdLst>
                <a:gd name="connsiteX0" fmla="*/ 0 w 7117519"/>
                <a:gd name="connsiteY0" fmla="*/ 0 h 484262"/>
                <a:gd name="connsiteX1" fmla="*/ 7117519 w 7117519"/>
                <a:gd name="connsiteY1" fmla="*/ 0 h 484262"/>
                <a:gd name="connsiteX2" fmla="*/ 7117519 w 7117519"/>
                <a:gd name="connsiteY2" fmla="*/ 484262 h 484262"/>
                <a:gd name="connsiteX3" fmla="*/ 0 w 7117519"/>
                <a:gd name="connsiteY3" fmla="*/ 484262 h 484262"/>
                <a:gd name="connsiteX4" fmla="*/ 0 w 7117519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17519" h="484262">
                  <a:moveTo>
                    <a:pt x="0" y="0"/>
                  </a:moveTo>
                  <a:lnTo>
                    <a:pt x="7117519" y="0"/>
                  </a:lnTo>
                  <a:lnTo>
                    <a:pt x="7117519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3720641"/>
                <a:satOff val="22416"/>
                <a:lumOff val="1797"/>
                <a:alphaOff val="0"/>
              </a:schemeClr>
            </a:fillRef>
            <a:effectRef idx="0">
              <a:schemeClr val="accent4">
                <a:hueOff val="-3720641"/>
                <a:satOff val="22416"/>
                <a:lumOff val="1797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수상내용 기재사항</a:t>
              </a:r>
            </a:p>
          </p:txBody>
        </p:sp>
        <p:sp>
          <p:nvSpPr>
            <p:cNvPr id="16" name="타원 15"/>
            <p:cNvSpPr/>
            <p:nvPr/>
          </p:nvSpPr>
          <p:spPr>
            <a:xfrm>
              <a:off x="1076646" y="4939994"/>
              <a:ext cx="604836" cy="604847"/>
            </a:xfrm>
            <a:prstGeom prst="ellipse">
              <a:avLst/>
            </a:prstGeom>
          </p:spPr>
          <p:style>
            <a:lnRef idx="2">
              <a:schemeClr val="accent4">
                <a:hueOff val="-3720641"/>
                <a:satOff val="22416"/>
                <a:lumOff val="1797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b="1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6</a:t>
              </a:r>
              <a:endParaRPr lang="ko-KR" altLang="en-US" b="1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  <p:sp>
          <p:nvSpPr>
            <p:cNvPr id="17" name="자유형 16"/>
            <p:cNvSpPr/>
            <p:nvPr/>
          </p:nvSpPr>
          <p:spPr>
            <a:xfrm>
              <a:off x="940122" y="5727406"/>
              <a:ext cx="7556479" cy="484195"/>
            </a:xfrm>
            <a:custGeom>
              <a:avLst/>
              <a:gdLst>
                <a:gd name="connsiteX0" fmla="*/ 0 w 7556062"/>
                <a:gd name="connsiteY0" fmla="*/ 0 h 484262"/>
                <a:gd name="connsiteX1" fmla="*/ 7556062 w 7556062"/>
                <a:gd name="connsiteY1" fmla="*/ 0 h 484262"/>
                <a:gd name="connsiteX2" fmla="*/ 7556062 w 7556062"/>
                <a:gd name="connsiteY2" fmla="*/ 484262 h 484262"/>
                <a:gd name="connsiteX3" fmla="*/ 0 w 7556062"/>
                <a:gd name="connsiteY3" fmla="*/ 484262 h 484262"/>
                <a:gd name="connsiteX4" fmla="*/ 0 w 7556062"/>
                <a:gd name="connsiteY4" fmla="*/ 0 h 484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6062" h="484262">
                  <a:moveTo>
                    <a:pt x="0" y="0"/>
                  </a:moveTo>
                  <a:lnTo>
                    <a:pt x="7556062" y="0"/>
                  </a:lnTo>
                  <a:lnTo>
                    <a:pt x="7556062" y="484262"/>
                  </a:lnTo>
                  <a:lnTo>
                    <a:pt x="0" y="4842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0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>
              <a:schemeClr val="lt1"/>
            </a:fontRef>
          </p:style>
          <p:txBody>
            <a:bodyPr lIns="384383" tIns="50800" rIns="50800" bIns="508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봉사활동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/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공모전</a:t>
              </a:r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/</a:t>
              </a:r>
              <a:r>
                <a:rPr lang="ko-KR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기타 기재사항</a:t>
              </a:r>
            </a:p>
          </p:txBody>
        </p:sp>
        <p:sp>
          <p:nvSpPr>
            <p:cNvPr id="18" name="타원 17"/>
            <p:cNvSpPr/>
            <p:nvPr/>
          </p:nvSpPr>
          <p:spPr>
            <a:xfrm>
              <a:off x="638497" y="5667080"/>
              <a:ext cx="604836" cy="604847"/>
            </a:xfrm>
            <a:prstGeom prst="ellipse">
              <a:avLst/>
            </a:pr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>
                <a:defRPr/>
              </a:pPr>
              <a:r>
                <a:rPr lang="en-US" altLang="ko-KR" sz="2000" b="1" dirty="0"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7</a:t>
              </a:r>
              <a:endParaRPr lang="ko-KR" altLang="en-US" b="1" dirty="0"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803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포트폴리오 구성내용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포트폴리오 구성내용</dc:title>
  <dc:creator>권선희</dc:creator>
  <cp:lastModifiedBy>권선희</cp:lastModifiedBy>
  <cp:revision>1</cp:revision>
  <dcterms:created xsi:type="dcterms:W3CDTF">2017-03-14T07:23:26Z</dcterms:created>
  <dcterms:modified xsi:type="dcterms:W3CDTF">2017-03-14T07:23:42Z</dcterms:modified>
</cp:coreProperties>
</file>